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6" r:id="rId3"/>
    <p:sldId id="357" r:id="rId4"/>
    <p:sldId id="358" r:id="rId5"/>
    <p:sldId id="359" r:id="rId6"/>
    <p:sldId id="36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7"/>
    <p:restoredTop sz="94699"/>
  </p:normalViewPr>
  <p:slideViewPr>
    <p:cSldViewPr snapToGrid="0" snapToObjects="1">
      <p:cViewPr varScale="1">
        <p:scale>
          <a:sx n="94" d="100"/>
          <a:sy n="94" d="100"/>
        </p:scale>
        <p:origin x="216" y="4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11D0-4F0B-7740-90B8-E1DA3F1B1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C811E-023C-B641-9C2E-26A66C20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5752-08B6-CB47-8BDA-8720C1E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67F2-1175-9C47-8AD1-BDBC383D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2CD8-6A4F-AF48-9DDC-B833E193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3D6D-BA2A-B948-8BE7-FC166092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A42EE-97AD-0846-8DD7-CBFF387C9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C807-8E25-874D-A5A7-D44E5B17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19CF5-7EBD-ED4F-8658-F5D63435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7F01E-4B41-5B43-9EF1-3CE038A8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3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86CD7-2C25-1E48-BD9D-BBDC9DD36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2B514-9165-7B41-9149-9BE33892D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EA351-D4E3-334E-82D2-E953B53A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7127-AC38-A444-B3FF-C261886C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6E04-0663-5345-8983-EF8454AA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0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979E-8F2B-0149-8622-EEEA1853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E49E-62FD-8D45-BB81-B07A2A4E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C75E-4654-4241-9663-6266AD40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8F8C0-1060-B64E-BD72-08556987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0B2D7-3FAE-0547-82A3-D0D873A7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2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6496-07D2-EB4B-BC5C-B1170FE4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25065-B0BE-7A4C-A1C0-6B54E3DA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215F-1D49-3E47-AD3F-5D14FB48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5CA4F-D23D-0349-A4CF-B436B7D8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C8AEC-CDB8-F044-A733-E4A71B34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65576-0CFF-6147-887D-EE5E420B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BE66-8A94-0A48-8491-27FAEAE98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0A3BC-53F5-2948-86AE-F34445AD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AA173-8BFA-B440-BDC5-77471EEC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0B4CA-D8CC-8B43-BD05-D1B58D5E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BDC19-4289-5245-B67B-6C90C3B0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0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8767-EF97-464B-B1DB-F789D6B6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A5F9-A357-2D42-A0E5-9B1C5A2C0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2FFA6-F9A2-5D45-A0D2-CEC9D9D8A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5F688-5B40-BD43-BEA1-FE706DAD0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DB023-0FD2-5C40-9E97-EF2C35B3F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F9FE37-F01A-0B43-A45F-7D2BE50E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4F008-C9D9-484D-861D-13F19840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7CF22-9419-724E-A972-90F22E4A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5592-F936-4F40-A030-1289077A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80E29-122A-3248-8B49-8DFEB34B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1B99E-B6BC-4444-87D6-8509F10C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1AB1D-2436-9143-AFF9-7D7AC654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5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5A6BC-C3AD-9442-B1C8-B60B973D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18028-0263-E144-91F4-3D4FD455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FBF79-D30E-0149-87F3-DFF88B2E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9575-9826-AF45-9B13-BCB5A382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AED-2D87-9B43-94DB-246A5058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7301B-07EA-AB49-8FAE-DBF2DEF4E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E617A-2FA6-EB4C-BA5A-3FD1F03A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CF22A-9443-F14E-88BD-11DA537A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6C58D-1434-F048-988C-F658BB71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6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A815-353B-7146-94F5-B0E05294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8D79D-9631-D842-8C14-7D648071A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622C7-FABC-F34C-AD7A-1B0DAE76C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E0264-B2B5-F24D-8B63-46E9F3A3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BC011-B2DD-B04D-95C7-4A40F399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7BCA5-EC81-2948-A9B2-9E3D493B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3D46C-306D-E444-B418-1BFBA4D2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49CD-1A79-074F-9F66-19104243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DE78-2DBD-1744-A21A-2F8B85305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1421-71FA-0046-85E9-347509543AE6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F80DE-EFB6-8649-939F-1808F9EA5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894C8-B435-D044-A363-B93B57115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0F12-DAAC-2841-B23E-A7774991B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8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9DFDF-6938-DA4B-948F-7956E84E886E}"/>
              </a:ext>
            </a:extLst>
          </p:cNvPr>
          <p:cNvSpPr txBox="1"/>
          <p:nvPr/>
        </p:nvSpPr>
        <p:spPr>
          <a:xfrm>
            <a:off x="4653887" y="1774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26A0A-D80E-1A41-AB87-ADAA899D9E59}"/>
              </a:ext>
            </a:extLst>
          </p:cNvPr>
          <p:cNvSpPr txBox="1"/>
          <p:nvPr/>
        </p:nvSpPr>
        <p:spPr>
          <a:xfrm>
            <a:off x="4831307" y="15012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按住</a:t>
            </a:r>
            <a:r>
              <a:rPr lang="en-US" altLang="zh-Hans" dirty="0" err="1"/>
              <a:t>cmd</a:t>
            </a:r>
            <a:r>
              <a:rPr lang="zh-Hans" altLang="en-US" dirty="0"/>
              <a:t>键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FD835-8B75-5F47-A56A-814B534C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86" y="688074"/>
            <a:ext cx="9871881" cy="61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06892-D6D0-5B40-9E86-D37A8B45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2" y="0"/>
            <a:ext cx="412004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434C2-18DE-5A44-9B5F-812E4CC2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303" y="1806386"/>
            <a:ext cx="7457697" cy="32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4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4057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0588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665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1340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94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16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FAFD4-9F00-3441-B180-DEBB4F0D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0"/>
            <a:ext cx="596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30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C953CC-8207-924E-AAD2-0D44098CCB18}"/>
              </a:ext>
            </a:extLst>
          </p:cNvPr>
          <p:cNvSpPr txBox="1"/>
          <p:nvPr/>
        </p:nvSpPr>
        <p:spPr>
          <a:xfrm>
            <a:off x="2415654" y="136478"/>
            <a:ext cx="777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[Narrator] One of the relatively new capabilities in Tableau is to create a custom field by adding a formula to one of the shelves in the program window.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93AF2-183F-8C4A-BE47-4E4DC10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3" y="2578100"/>
            <a:ext cx="2960427" cy="36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44670-A92B-8548-87BD-FD072FFA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64" y="1952293"/>
            <a:ext cx="2413000" cy="303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377A-C32F-684E-8364-71CAF885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32" y="1571293"/>
            <a:ext cx="2501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0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0D06B-9715-A742-8932-0C256833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5" y="0"/>
            <a:ext cx="585088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B8ADDD-0B73-5543-9CF7-791C56FA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06" y="2245436"/>
            <a:ext cx="32893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BE0990-6DB6-C042-934C-A9D21255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00730"/>
            <a:ext cx="2247900" cy="307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695AF8-6E1E-594F-9FA0-F27901A5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12" y="751480"/>
            <a:ext cx="3035300" cy="377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6A6A5-8F44-DC4B-B29B-6B700335AF2A}"/>
              </a:ext>
            </a:extLst>
          </p:cNvPr>
          <p:cNvSpPr txBox="1"/>
          <p:nvPr/>
        </p:nvSpPr>
        <p:spPr>
          <a:xfrm>
            <a:off x="9034818" y="2770496"/>
            <a:ext cx="98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See</a:t>
            </a:r>
            <a:r>
              <a:rPr lang="zh-Hans" altLang="en-US" dirty="0"/>
              <a:t> </a:t>
            </a:r>
            <a:r>
              <a:rPr lang="en-US" altLang="zh-Hans" dirty="0"/>
              <a:t>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4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0E9FE-5698-964D-88C0-F9350567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7" y="0"/>
            <a:ext cx="9714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11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E6C00B-6090-394B-870C-0FD92961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42" y="1572620"/>
            <a:ext cx="3073400" cy="346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676FD-CD00-5746-92E8-94C45BFA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3194050"/>
            <a:ext cx="1460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68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E0BE2-5BD7-364E-BBDF-4F1246B50D8A}"/>
              </a:ext>
            </a:extLst>
          </p:cNvPr>
          <p:cNvSpPr txBox="1"/>
          <p:nvPr/>
        </p:nvSpPr>
        <p:spPr>
          <a:xfrm>
            <a:off x="4162567" y="409433"/>
            <a:ext cx="153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Summary</a:t>
            </a:r>
            <a:r>
              <a:rPr lang="zh-Hans" altLang="en-US" dirty="0"/>
              <a:t> </a:t>
            </a:r>
            <a:r>
              <a:rPr lang="en-US" altLang="zh-Hans" dirty="0"/>
              <a:t>card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3FB2-3DEA-AA4C-89E5-4A19F25E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27" y="1748904"/>
            <a:ext cx="3099653" cy="199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1DFFD-1854-6240-B5C6-8CF16593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85" y="0"/>
            <a:ext cx="603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DC16C-A2C1-8B43-8C83-29903DF3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30200"/>
            <a:ext cx="88011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9B138-76FF-5C4A-9BF5-871AA2AF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4" y="971551"/>
            <a:ext cx="4991100" cy="491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105BF6-DE20-8341-82E0-7DEC8166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12" y="1397001"/>
            <a:ext cx="3403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09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7EAD1-12BE-E846-84D2-AE1A3375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666750"/>
            <a:ext cx="6235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6DC0B2-57C6-9C4C-BD2F-F703430B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1612900"/>
            <a:ext cx="23749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698E6D-9DDA-7442-97CB-503EC1BF4BD9}"/>
              </a:ext>
            </a:extLst>
          </p:cNvPr>
          <p:cNvSpPr txBox="1"/>
          <p:nvPr/>
        </p:nvSpPr>
        <p:spPr>
          <a:xfrm>
            <a:off x="4885899" y="35484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Combine</a:t>
            </a:r>
            <a:r>
              <a:rPr lang="zh-Hans" altLang="en-US" dirty="0"/>
              <a:t> </a:t>
            </a:r>
            <a:r>
              <a:rPr lang="en-US" altLang="zh-Hans" dirty="0"/>
              <a:t>fields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A3891-4F9C-E243-BAB2-E8196685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78" y="1747008"/>
            <a:ext cx="3200400" cy="265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B3AFCD-1967-1C48-BBD7-E0B24E1BB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59" y="1225171"/>
            <a:ext cx="1745303" cy="47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22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AAB1B-00B4-354E-9B66-5DD2B053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187450"/>
            <a:ext cx="10109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2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18C3E-AC0E-C94D-B890-8FF18D76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0" y="1543050"/>
            <a:ext cx="3035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0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C8E5-367D-E245-B90E-1EF1EE21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8" y="1210197"/>
            <a:ext cx="2527300" cy="326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39926-2871-BA49-8311-18145335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0" y="1543050"/>
            <a:ext cx="3035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26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2DF05-4DFD-4348-950E-02BCC01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78000"/>
            <a:ext cx="3505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1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A35702-C407-1042-A142-468FE63B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89" y="947193"/>
            <a:ext cx="4127500" cy="444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25FB2-8EA8-804C-AA6B-B31DD3EF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39" y="947193"/>
            <a:ext cx="6764828" cy="46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9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E728C-9C8B-D846-925E-8A4DED76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59" y="1559257"/>
            <a:ext cx="294640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A7DA95-8CA2-9F47-8F1B-2B923BC0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83" y="2092657"/>
            <a:ext cx="2806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E2630-476E-3249-A45D-46FE52DF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73" y="371523"/>
            <a:ext cx="4394200" cy="584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8DC2C-22D1-B644-A0D1-8AA41869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33" y="549323"/>
            <a:ext cx="3975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2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47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10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5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96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10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968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565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085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341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5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D3C01-D458-D346-A6D7-479F0ABC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365250"/>
            <a:ext cx="368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71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870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151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915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493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844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279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29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541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859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6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7382A-82BB-AE47-B61F-30164104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3" y="1168494"/>
            <a:ext cx="4013200" cy="397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A7438-3E08-6048-A317-5E097FB7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452" y="1333594"/>
            <a:ext cx="4648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6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235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553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494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98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889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208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022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963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755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22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1F2FA-D474-CE44-960A-22D8A8024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39700"/>
            <a:ext cx="66675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0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092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309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502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750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03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24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74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574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984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59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54832-950B-814D-A375-2575166A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533400"/>
            <a:ext cx="7404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12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40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861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085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77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281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620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947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134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00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12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16093-B9DD-6146-9A0A-6A9F235C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206500"/>
            <a:ext cx="54102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1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841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28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10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922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3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71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7972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525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266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34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EA578-4724-E441-8745-919E720F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08"/>
            <a:ext cx="12192000" cy="52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4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0792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10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6952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2157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335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941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263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6416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507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8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19</Words>
  <Application>Microsoft Macintosh PowerPoint</Application>
  <PresentationFormat>Widescreen</PresentationFormat>
  <Paragraphs>5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Hongbo Jing</dc:creator>
  <cp:lastModifiedBy>Hongbo Jing</cp:lastModifiedBy>
  <cp:revision>16</cp:revision>
  <dcterms:created xsi:type="dcterms:W3CDTF">2018-01-19T05:34:53Z</dcterms:created>
  <dcterms:modified xsi:type="dcterms:W3CDTF">2018-01-21T04:47:31Z</dcterms:modified>
</cp:coreProperties>
</file>